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8" r:id="rId12"/>
    <p:sldId id="264" r:id="rId13"/>
    <p:sldId id="265" r:id="rId1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79" autoAdjust="0"/>
  </p:normalViewPr>
  <p:slideViewPr>
    <p:cSldViewPr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52B06-9424-440F-9ABB-0E1BD7704DE3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FE0B6-85F1-45BB-B00D-E1D9891D3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5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FE0B6-85F1-45BB-B00D-E1D9891D35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02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FE0B6-85F1-45BB-B00D-E1D9891D35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6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FE0B6-85F1-45BB-B00D-E1D9891D35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5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FE0B6-85F1-45BB-B00D-E1D9891D35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5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FE0B6-85F1-45BB-B00D-E1D9891D35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FE0B6-85F1-45BB-B00D-E1D9891D35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91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FE0B6-85F1-45BB-B00D-E1D9891D35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96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FE0B6-85F1-45BB-B00D-E1D9891D35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1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FE0B6-85F1-45BB-B00D-E1D9891D35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55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FE0B6-85F1-45BB-B00D-E1D9891D35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1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138968" y="1116349"/>
            <a:ext cx="1686272" cy="2621283"/>
          </a:xfrm>
          <a:custGeom>
            <a:avLst/>
            <a:gdLst>
              <a:gd name="connsiteX0" fmla="*/ 0 w 2376313"/>
              <a:gd name="connsiteY0" fmla="*/ 0 h 3744937"/>
              <a:gd name="connsiteX1" fmla="*/ 2376313 w 2376313"/>
              <a:gd name="connsiteY1" fmla="*/ 0 h 3744937"/>
              <a:gd name="connsiteX2" fmla="*/ 2376313 w 2376313"/>
              <a:gd name="connsiteY2" fmla="*/ 3744937 h 3744937"/>
              <a:gd name="connsiteX3" fmla="*/ 0 w 2376313"/>
              <a:gd name="connsiteY3" fmla="*/ 3744937 h 3744937"/>
              <a:gd name="connsiteX4" fmla="*/ 0 w 2376313"/>
              <a:gd name="connsiteY4" fmla="*/ 0 h 3744937"/>
              <a:gd name="connsiteX0" fmla="*/ 0 w 2376313"/>
              <a:gd name="connsiteY0" fmla="*/ 23813 h 3768750"/>
              <a:gd name="connsiteX1" fmla="*/ 1881013 w 2376313"/>
              <a:gd name="connsiteY1" fmla="*/ 0 h 3768750"/>
              <a:gd name="connsiteX2" fmla="*/ 2376313 w 2376313"/>
              <a:gd name="connsiteY2" fmla="*/ 3768750 h 3768750"/>
              <a:gd name="connsiteX3" fmla="*/ 0 w 2376313"/>
              <a:gd name="connsiteY3" fmla="*/ 3768750 h 3768750"/>
              <a:gd name="connsiteX4" fmla="*/ 0 w 2376313"/>
              <a:gd name="connsiteY4" fmla="*/ 23813 h 3768750"/>
              <a:gd name="connsiteX0" fmla="*/ 213360 w 2589673"/>
              <a:gd name="connsiteY0" fmla="*/ 23813 h 3768750"/>
              <a:gd name="connsiteX1" fmla="*/ 2094373 w 2589673"/>
              <a:gd name="connsiteY1" fmla="*/ 0 h 3768750"/>
              <a:gd name="connsiteX2" fmla="*/ 2589673 w 2589673"/>
              <a:gd name="connsiteY2" fmla="*/ 3768750 h 3768750"/>
              <a:gd name="connsiteX3" fmla="*/ 0 w 2589673"/>
              <a:gd name="connsiteY3" fmla="*/ 3215030 h 3768750"/>
              <a:gd name="connsiteX4" fmla="*/ 213360 w 2589673"/>
              <a:gd name="connsiteY4" fmla="*/ 23813 h 3768750"/>
              <a:gd name="connsiteX0" fmla="*/ 213360 w 2094373"/>
              <a:gd name="connsiteY0" fmla="*/ 23813 h 3215030"/>
              <a:gd name="connsiteX1" fmla="*/ 2094373 w 2094373"/>
              <a:gd name="connsiteY1" fmla="*/ 0 h 3215030"/>
              <a:gd name="connsiteX2" fmla="*/ 1832753 w 2094373"/>
              <a:gd name="connsiteY2" fmla="*/ 2910230 h 3215030"/>
              <a:gd name="connsiteX3" fmla="*/ 0 w 2094373"/>
              <a:gd name="connsiteY3" fmla="*/ 3215030 h 3215030"/>
              <a:gd name="connsiteX4" fmla="*/ 213360 w 2094373"/>
              <a:gd name="connsiteY4" fmla="*/ 23813 h 3215030"/>
              <a:gd name="connsiteX0" fmla="*/ 213360 w 2094373"/>
              <a:gd name="connsiteY0" fmla="*/ 23813 h 3255670"/>
              <a:gd name="connsiteX1" fmla="*/ 2094373 w 2094373"/>
              <a:gd name="connsiteY1" fmla="*/ 0 h 3255670"/>
              <a:gd name="connsiteX2" fmla="*/ 1898793 w 2094373"/>
              <a:gd name="connsiteY2" fmla="*/ 3255670 h 3255670"/>
              <a:gd name="connsiteX3" fmla="*/ 0 w 2094373"/>
              <a:gd name="connsiteY3" fmla="*/ 3215030 h 3255670"/>
              <a:gd name="connsiteX4" fmla="*/ 213360 w 2094373"/>
              <a:gd name="connsiteY4" fmla="*/ 23813 h 325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373" h="3255670">
                <a:moveTo>
                  <a:pt x="213360" y="23813"/>
                </a:moveTo>
                <a:lnTo>
                  <a:pt x="2094373" y="0"/>
                </a:lnTo>
                <a:lnTo>
                  <a:pt x="1898793" y="3255670"/>
                </a:lnTo>
                <a:lnTo>
                  <a:pt x="0" y="3215030"/>
                </a:lnTo>
                <a:lnTo>
                  <a:pt x="213360" y="23813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defRPr sz="1400" baseline="0"/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1560" y="3731498"/>
            <a:ext cx="612045" cy="951414"/>
          </a:xfrm>
          <a:custGeom>
            <a:avLst/>
            <a:gdLst>
              <a:gd name="connsiteX0" fmla="*/ 0 w 2376313"/>
              <a:gd name="connsiteY0" fmla="*/ 0 h 3744937"/>
              <a:gd name="connsiteX1" fmla="*/ 2376313 w 2376313"/>
              <a:gd name="connsiteY1" fmla="*/ 0 h 3744937"/>
              <a:gd name="connsiteX2" fmla="*/ 2376313 w 2376313"/>
              <a:gd name="connsiteY2" fmla="*/ 3744937 h 3744937"/>
              <a:gd name="connsiteX3" fmla="*/ 0 w 2376313"/>
              <a:gd name="connsiteY3" fmla="*/ 3744937 h 3744937"/>
              <a:gd name="connsiteX4" fmla="*/ 0 w 2376313"/>
              <a:gd name="connsiteY4" fmla="*/ 0 h 3744937"/>
              <a:gd name="connsiteX0" fmla="*/ 0 w 2376313"/>
              <a:gd name="connsiteY0" fmla="*/ 23813 h 3768750"/>
              <a:gd name="connsiteX1" fmla="*/ 1881013 w 2376313"/>
              <a:gd name="connsiteY1" fmla="*/ 0 h 3768750"/>
              <a:gd name="connsiteX2" fmla="*/ 2376313 w 2376313"/>
              <a:gd name="connsiteY2" fmla="*/ 3768750 h 3768750"/>
              <a:gd name="connsiteX3" fmla="*/ 0 w 2376313"/>
              <a:gd name="connsiteY3" fmla="*/ 3768750 h 3768750"/>
              <a:gd name="connsiteX4" fmla="*/ 0 w 2376313"/>
              <a:gd name="connsiteY4" fmla="*/ 23813 h 3768750"/>
              <a:gd name="connsiteX0" fmla="*/ 213360 w 2589673"/>
              <a:gd name="connsiteY0" fmla="*/ 23813 h 3768750"/>
              <a:gd name="connsiteX1" fmla="*/ 2094373 w 2589673"/>
              <a:gd name="connsiteY1" fmla="*/ 0 h 3768750"/>
              <a:gd name="connsiteX2" fmla="*/ 2589673 w 2589673"/>
              <a:gd name="connsiteY2" fmla="*/ 3768750 h 3768750"/>
              <a:gd name="connsiteX3" fmla="*/ 0 w 2589673"/>
              <a:gd name="connsiteY3" fmla="*/ 3215030 h 3768750"/>
              <a:gd name="connsiteX4" fmla="*/ 213360 w 2589673"/>
              <a:gd name="connsiteY4" fmla="*/ 23813 h 3768750"/>
              <a:gd name="connsiteX0" fmla="*/ 213360 w 2094373"/>
              <a:gd name="connsiteY0" fmla="*/ 23813 h 3215030"/>
              <a:gd name="connsiteX1" fmla="*/ 2094373 w 2094373"/>
              <a:gd name="connsiteY1" fmla="*/ 0 h 3215030"/>
              <a:gd name="connsiteX2" fmla="*/ 1832753 w 2094373"/>
              <a:gd name="connsiteY2" fmla="*/ 2910230 h 3215030"/>
              <a:gd name="connsiteX3" fmla="*/ 0 w 2094373"/>
              <a:gd name="connsiteY3" fmla="*/ 3215030 h 3215030"/>
              <a:gd name="connsiteX4" fmla="*/ 213360 w 2094373"/>
              <a:gd name="connsiteY4" fmla="*/ 23813 h 3215030"/>
              <a:gd name="connsiteX0" fmla="*/ 213360 w 2094373"/>
              <a:gd name="connsiteY0" fmla="*/ 23813 h 3255670"/>
              <a:gd name="connsiteX1" fmla="*/ 2094373 w 2094373"/>
              <a:gd name="connsiteY1" fmla="*/ 0 h 3255670"/>
              <a:gd name="connsiteX2" fmla="*/ 1898793 w 2094373"/>
              <a:gd name="connsiteY2" fmla="*/ 3255670 h 3255670"/>
              <a:gd name="connsiteX3" fmla="*/ 0 w 2094373"/>
              <a:gd name="connsiteY3" fmla="*/ 3215030 h 3255670"/>
              <a:gd name="connsiteX4" fmla="*/ 213360 w 2094373"/>
              <a:gd name="connsiteY4" fmla="*/ 23813 h 325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4373" h="3255670">
                <a:moveTo>
                  <a:pt x="213360" y="23813"/>
                </a:moveTo>
                <a:lnTo>
                  <a:pt x="2094373" y="0"/>
                </a:lnTo>
                <a:lnTo>
                  <a:pt x="1898793" y="3255670"/>
                </a:lnTo>
                <a:lnTo>
                  <a:pt x="0" y="3215030"/>
                </a:lnTo>
                <a:lnTo>
                  <a:pt x="213360" y="23813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0" indent="0" algn="ctr">
              <a:buNone/>
              <a:defRPr sz="8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-powerpoint-templates-design.com/free-powerpoint-templates-desig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ree-powerpoint-templates-design.com/free-powerpoint-templates-design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ree-powerpoint-templates-design.com/free-powerpoint-templates-design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ee-powerpoint-templates-design.com/free-powerpoint-templates-desig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752528" y="1563638"/>
            <a:ext cx="439147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Yummy Nepali Kitchen App Project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4752528" y="4844068"/>
            <a:ext cx="4031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 reserved, Website : www.deepakgyawali.com.np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Placeholder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AC54186-A718-41B1-96D7-AF10CBBAD4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" b="6318"/>
          <a:stretch>
            <a:fillRect/>
          </a:stretch>
        </p:blipFill>
        <p:spPr/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F7446B-BF07-4961-9FD4-AC50D9AB98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81" y="83988"/>
            <a:ext cx="821075" cy="821075"/>
          </a:xfrm>
          <a:prstGeom prst="rect">
            <a:avLst/>
          </a:prstGeom>
        </p:spPr>
      </p:pic>
      <p:pic>
        <p:nvPicPr>
          <p:cNvPr id="22" name="Picture 2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75D8630-180C-4F81-881B-4D67BC8327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5" y="149948"/>
            <a:ext cx="1125475" cy="11254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AAF504E-64E9-4AD1-B26D-012004762F77}"/>
              </a:ext>
            </a:extLst>
          </p:cNvPr>
          <p:cNvSpPr/>
          <p:nvPr/>
        </p:nvSpPr>
        <p:spPr>
          <a:xfrm>
            <a:off x="4365683" y="3633867"/>
            <a:ext cx="4670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-Norma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CMP 664: Mobile Applications Design and Development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-Norma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Dr. Jose Garcia Rubia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-Norma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Virginia International University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-Normal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Fall 2017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6EE8E7-85A3-4AF4-B4AC-C51D604342ED}"/>
              </a:ext>
            </a:extLst>
          </p:cNvPr>
          <p:cNvSpPr/>
          <p:nvPr/>
        </p:nvSpPr>
        <p:spPr>
          <a:xfrm>
            <a:off x="5076056" y="2635724"/>
            <a:ext cx="34259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Project By: Deepak Gyawali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ID: 10000132586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9792" y="93635"/>
            <a:ext cx="537337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References</a:t>
            </a:r>
            <a:endParaRPr lang="en-US" sz="4400" kern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407E75C2-3C2C-4C4D-B131-4E6F4FC229BA}"/>
              </a:ext>
            </a:extLst>
          </p:cNvPr>
          <p:cNvSpPr txBox="1"/>
          <p:nvPr/>
        </p:nvSpPr>
        <p:spPr>
          <a:xfrm>
            <a:off x="4644008" y="4844068"/>
            <a:ext cx="4031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 reserved, Website : www.deepakgyawali.com.np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26C49C-59E8-4C45-B9CC-63740526EFD9}"/>
              </a:ext>
            </a:extLst>
          </p:cNvPr>
          <p:cNvSpPr/>
          <p:nvPr/>
        </p:nvSpPr>
        <p:spPr>
          <a:xfrm>
            <a:off x="323528" y="1107043"/>
            <a:ext cx="86409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K. (2017, September 27). How to Connect Android with PHP MySQL - Generic </a:t>
            </a:r>
            <a:r>
              <a:rPr lang="en-US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AsyncTask</a:t>
            </a: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Retrieved December 11, 2017, from https://kosalgeek.com/connect-android-php-mysql-generic-asynctask/</a:t>
            </a:r>
          </a:p>
          <a:p>
            <a:endParaRPr lang="en-US" sz="16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SharedPreferences</a:t>
            </a: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(2017, October 25). Retrieved December 11, 2017, from https://developer.android.com/reference/android/content/SharedPreferences.html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Garcia - </a:t>
            </a:r>
            <a:r>
              <a:rPr lang="en-US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Rubia</a:t>
            </a: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D. (</a:t>
            </a:r>
            <a:r>
              <a:rPr lang="en-US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n.d.</a:t>
            </a: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 Chapter 13. Accessing Files and Directories. Retrieved December 11, 2017, https://ecampus.viu.edu/pluginfile.php/317063/mod_resource/content/0/MADD_ch13_v01.pdf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Garcia - </a:t>
            </a:r>
            <a:r>
              <a:rPr lang="en-US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Rubia</a:t>
            </a: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D. (</a:t>
            </a:r>
            <a:r>
              <a:rPr lang="en-US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n.d.</a:t>
            </a: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 Chapter 8. Exploring Building Blocks. Retrieved December 11, 2017, from https://ecampus.viu.edu/pluginfile.php/316526/mod_resource/content/0/MADD_ch9_v02.pdf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FrameLayout</a:t>
            </a: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(</a:t>
            </a:r>
            <a:r>
              <a:rPr lang="en-US" sz="16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n.d.</a:t>
            </a: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 Retrieved December 11, 2017, from https://developer.android.com/reference/android/widget/FrameLayout.html#attr_android:foregroundGravity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0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9792" y="2074663"/>
            <a:ext cx="537337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cs"/>
              </a:rPr>
              <a:t>Live Demo</a:t>
            </a:r>
            <a:endParaRPr lang="en-US" sz="4400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9C203446-D0CE-41F6-A9AC-43105377C32D}"/>
              </a:ext>
            </a:extLst>
          </p:cNvPr>
          <p:cNvSpPr txBox="1"/>
          <p:nvPr/>
        </p:nvSpPr>
        <p:spPr>
          <a:xfrm>
            <a:off x="4644008" y="4844068"/>
            <a:ext cx="4031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 reserved, Website : www.deepakgyawali.com.np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30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43808" y="2074663"/>
            <a:ext cx="537337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cs"/>
              </a:rPr>
              <a:t>Thank You</a:t>
            </a:r>
            <a:endParaRPr lang="en-US" sz="4400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831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A1BA9AB-5085-4F9F-8E5B-685DDF2C34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" y="123479"/>
            <a:ext cx="2754305" cy="489654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290636" y="1275606"/>
            <a:ext cx="5370763" cy="311577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Offering online ordering lets customer to place </a:t>
            </a:r>
            <a:r>
              <a:rPr lang="en-US" altLang="ko-K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order 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conveniently. </a:t>
            </a:r>
          </a:p>
          <a:p>
            <a:pPr marL="285750" indent="-28575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Greatly simplifies the ordering process for both the customer and the restaurant.</a:t>
            </a:r>
          </a:p>
          <a:p>
            <a:pPr marL="285750" indent="-28575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presents an interactive and up-to-date menu with all available options in an easy to use manner.</a:t>
            </a:r>
          </a:p>
          <a:p>
            <a:pPr latinLnBrk="0">
              <a:lnSpc>
                <a:spcPct val="9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8029" y="137417"/>
            <a:ext cx="537337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847478D2-83D9-44BE-9CBE-B0FF73E9E446}"/>
              </a:ext>
            </a:extLst>
          </p:cNvPr>
          <p:cNvSpPr txBox="1"/>
          <p:nvPr/>
        </p:nvSpPr>
        <p:spPr>
          <a:xfrm>
            <a:off x="4644008" y="4844068"/>
            <a:ext cx="4031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 reserved, Website : www.deepakgyawali.com.np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73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987824" y="1275606"/>
            <a:ext cx="5984970" cy="324036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screen with signup and forgot password features.</a:t>
            </a: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drawer with user greeting.</a:t>
            </a: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Nice images with description and price.</a:t>
            </a: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to cart, remove from cart, increase/decrease quantity features.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8029" y="137417"/>
            <a:ext cx="537337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Features</a:t>
            </a:r>
            <a:endParaRPr lang="en-US" sz="4400" kern="12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CB8BCA-3BC6-4AF8-B0A9-68F519560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6" y="140716"/>
            <a:ext cx="2744610" cy="4879306"/>
          </a:xfrm>
          <a:prstGeom prst="rect">
            <a:avLst/>
          </a:prstGeom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27E34CA0-9897-4B6E-9AF4-A5AC5333409F}"/>
              </a:ext>
            </a:extLst>
          </p:cNvPr>
          <p:cNvSpPr txBox="1"/>
          <p:nvPr/>
        </p:nvSpPr>
        <p:spPr>
          <a:xfrm>
            <a:off x="4645024" y="4844068"/>
            <a:ext cx="4031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 reserved, Website : www.deepakgyawali.com.np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96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053662" y="1491630"/>
            <a:ext cx="5984970" cy="324036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price of products calculated.</a:t>
            </a: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 to Check Out Option.</a:t>
            </a: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 Options like PayPal, Cash, Credit/Debit Cards.</a:t>
            </a: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is stored and retrieved from MySQL database.</a:t>
            </a: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8029" y="137417"/>
            <a:ext cx="537337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Features(contd.)</a:t>
            </a:r>
            <a:endParaRPr lang="en-US" sz="4400" kern="12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D823DE-9517-4DF2-8965-A89EE7774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8"/>
            <a:ext cx="2753718" cy="4895498"/>
          </a:xfrm>
          <a:prstGeom prst="rect">
            <a:avLst/>
          </a:prstGeom>
        </p:spPr>
      </p:pic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CCF64139-71F6-450D-B142-E1406946996C}"/>
              </a:ext>
            </a:extLst>
          </p:cNvPr>
          <p:cNvSpPr txBox="1"/>
          <p:nvPr/>
        </p:nvSpPr>
        <p:spPr>
          <a:xfrm>
            <a:off x="4644008" y="4844068"/>
            <a:ext cx="4031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 reserved, Website : www.deepakgyawali.com.np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1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8029" y="137417"/>
            <a:ext cx="537337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endParaRPr lang="en-US" sz="4400" kern="1200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3E81B3-8539-4B3F-B7C6-7CCA62E73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1" y="144015"/>
            <a:ext cx="2742755" cy="4876007"/>
          </a:xfrm>
          <a:prstGeom prst="rect">
            <a:avLst/>
          </a:prstGeom>
        </p:spPr>
      </p:pic>
      <p:pic>
        <p:nvPicPr>
          <p:cNvPr id="14" name="Picture 13" descr="A close up of food&#10;&#10;Description generated with very high confidence">
            <a:extLst>
              <a:ext uri="{FF2B5EF4-FFF2-40B4-BE49-F238E27FC236}">
                <a16:creationId xmlns:a16="http://schemas.microsoft.com/office/drawing/2014/main" id="{82D9A513-637B-4C7A-9D1C-769A97925D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90" y="123478"/>
            <a:ext cx="2742754" cy="4876007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7EF8FD-BB84-4FB4-9373-5B80EB7B0E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17" y="123478"/>
            <a:ext cx="2742755" cy="4876007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5566C6F1-414B-49BE-8E89-956A16CC3BDA}"/>
              </a:ext>
            </a:extLst>
          </p:cNvPr>
          <p:cNvSpPr txBox="1"/>
          <p:nvPr/>
        </p:nvSpPr>
        <p:spPr>
          <a:xfrm>
            <a:off x="4515461" y="4974803"/>
            <a:ext cx="4434575" cy="161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 reserved, Website : www.deepakgyawali.com.np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14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8029" y="137417"/>
            <a:ext cx="537337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endParaRPr lang="en-US" sz="4400" kern="12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AD4225-492E-48E6-9EE5-78B314667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7417"/>
            <a:ext cx="2746466" cy="4882605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4376AFA-8FA7-42F7-A706-374D74081D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17" y="130075"/>
            <a:ext cx="2742755" cy="4876008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D6C7D3-D7EA-4D48-B26E-4B8AE0E6A3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24" y="123478"/>
            <a:ext cx="2742756" cy="4876010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1569B239-ADB3-4A75-970C-871B87B467C2}"/>
              </a:ext>
            </a:extLst>
          </p:cNvPr>
          <p:cNvSpPr txBox="1"/>
          <p:nvPr/>
        </p:nvSpPr>
        <p:spPr>
          <a:xfrm>
            <a:off x="4933056" y="4967290"/>
            <a:ext cx="4031432" cy="17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 reserved, Website : www.deepakgyawali.com.np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70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2987824" y="1691099"/>
            <a:ext cx="2952328" cy="289687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Studio	</a:t>
            </a: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GenY motion</a:t>
            </a: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Box</a:t>
            </a: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FileZilla</a:t>
            </a: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50609" y="987574"/>
            <a:ext cx="1997455" cy="46604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sz="4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Tools </a:t>
            </a:r>
            <a:r>
              <a:rPr lang="en-US" sz="2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cs"/>
              </a:rPr>
              <a:t>Used</a:t>
            </a:r>
            <a:endParaRPr lang="en-US" sz="2200" kern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144BE5E-D206-4EAF-8849-CBAD90FB2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2" y="144016"/>
            <a:ext cx="2742754" cy="4876006"/>
          </a:xfrm>
          <a:prstGeom prst="rect">
            <a:avLst/>
          </a:prstGeom>
        </p:spPr>
      </p:pic>
      <p:pic>
        <p:nvPicPr>
          <p:cNvPr id="8" name="Picture 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9B2CA8DD-1F55-4E70-80DF-DF0FBBEFD6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56" y="1608232"/>
            <a:ext cx="531470" cy="531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585227-8CA3-4301-AE17-8672F2777B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31" y="2306014"/>
            <a:ext cx="481760" cy="481760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2BD40B0-705C-4C58-9322-96D2E1FB71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92" y="2904376"/>
            <a:ext cx="603478" cy="603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98D2A1-665D-4DB8-B24B-95D649F6B5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651870"/>
            <a:ext cx="438630" cy="438630"/>
          </a:xfrm>
          <a:prstGeom prst="rect">
            <a:avLst/>
          </a:prstGeom>
        </p:spPr>
      </p:pic>
      <p:sp>
        <p:nvSpPr>
          <p:cNvPr id="9" name="TextBox 8">
            <a:hlinkClick r:id="rId8"/>
            <a:extLst>
              <a:ext uri="{FF2B5EF4-FFF2-40B4-BE49-F238E27FC236}">
                <a16:creationId xmlns:a16="http://schemas.microsoft.com/office/drawing/2014/main" id="{F2AC1A13-C1EC-4572-83B7-900781C80B8F}"/>
              </a:ext>
            </a:extLst>
          </p:cNvPr>
          <p:cNvSpPr txBox="1"/>
          <p:nvPr/>
        </p:nvSpPr>
        <p:spPr>
          <a:xfrm>
            <a:off x="4644008" y="4844068"/>
            <a:ext cx="4031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 reserved, Website : www.deepakgyawali.com.np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A5F704D-EB95-4EC6-9EBA-2ACFA624BC2E}"/>
              </a:ext>
            </a:extLst>
          </p:cNvPr>
          <p:cNvSpPr txBox="1">
            <a:spLocks/>
          </p:cNvSpPr>
          <p:nvPr/>
        </p:nvSpPr>
        <p:spPr>
          <a:xfrm>
            <a:off x="2915816" y="229212"/>
            <a:ext cx="6156176" cy="83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  <a:cs typeface="+mj-cs"/>
              </a:rPr>
              <a:t> Tools &amp; Language Used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D09029E-A784-4BFF-B79F-EBE507CBE4B0}"/>
              </a:ext>
            </a:extLst>
          </p:cNvPr>
          <p:cNvSpPr txBox="1">
            <a:spLocks/>
          </p:cNvSpPr>
          <p:nvPr/>
        </p:nvSpPr>
        <p:spPr>
          <a:xfrm>
            <a:off x="6534985" y="1025586"/>
            <a:ext cx="2573519" cy="46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cs"/>
              </a:rPr>
              <a:t> </a:t>
            </a:r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j-cs"/>
              </a:rPr>
              <a:t>Language Used</a:t>
            </a: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03FA050-199E-4784-AF82-DB34E61A66D4}"/>
              </a:ext>
            </a:extLst>
          </p:cNvPr>
          <p:cNvSpPr txBox="1">
            <a:spLocks/>
          </p:cNvSpPr>
          <p:nvPr/>
        </p:nvSpPr>
        <p:spPr>
          <a:xfrm>
            <a:off x="6732240" y="1691099"/>
            <a:ext cx="1461435" cy="2896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latinLnBrk="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	</a:t>
            </a:r>
          </a:p>
          <a:p>
            <a:pPr indent="-228600" latinLnBrk="0">
              <a:lnSpc>
                <a:spcPct val="90000"/>
              </a:lnSpc>
              <a:buFont typeface="Arial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latinLnBrk="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</a:p>
          <a:p>
            <a:pPr indent="-228600" latinLnBrk="0">
              <a:lnSpc>
                <a:spcPct val="90000"/>
              </a:lnSpc>
              <a:buFont typeface="Arial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latinLnBrk="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  <a:p>
            <a:pPr indent="-228600" latinLnBrk="0">
              <a:lnSpc>
                <a:spcPct val="90000"/>
              </a:lnSpc>
              <a:buFont typeface="Arial" pitchFamily="34" charset="0"/>
              <a:buChar char="•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latinLnBrk="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indent="-228600" latinLnBrk="0">
              <a:lnSpc>
                <a:spcPct val="90000"/>
              </a:lnSpc>
              <a:buFont typeface="Arial" pitchFamily="34" charset="0"/>
              <a:buChar char="•"/>
            </a:pP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2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F2AC1A13-C1EC-4572-83B7-900781C80B8F}"/>
              </a:ext>
            </a:extLst>
          </p:cNvPr>
          <p:cNvSpPr txBox="1"/>
          <p:nvPr/>
        </p:nvSpPr>
        <p:spPr>
          <a:xfrm>
            <a:off x="4644008" y="4844068"/>
            <a:ext cx="4031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 reserved, Website : www.deepakgyawali.com.np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A5F704D-EB95-4EC6-9EBA-2ACFA624BC2E}"/>
              </a:ext>
            </a:extLst>
          </p:cNvPr>
          <p:cNvSpPr txBox="1">
            <a:spLocks/>
          </p:cNvSpPr>
          <p:nvPr/>
        </p:nvSpPr>
        <p:spPr>
          <a:xfrm>
            <a:off x="1331640" y="101069"/>
            <a:ext cx="6696744" cy="83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atinLnBrk="0"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  <a:cs typeface="+mj-cs"/>
              </a:rPr>
              <a:t> Android Studio Concepts Used 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E114F2-5020-4D55-AD6C-23673A10566A}"/>
              </a:ext>
            </a:extLst>
          </p:cNvPr>
          <p:cNvSpPr/>
          <p:nvPr/>
        </p:nvSpPr>
        <p:spPr>
          <a:xfrm>
            <a:off x="251520" y="987574"/>
            <a:ext cx="8496944" cy="4037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onCreate: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to start an activity.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Intent: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 that provides runtime binding between separate components, such as two activities.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Bundle: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Bundles are generally used for passing data between various Android activities.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Shared Preferences: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Android provides many ways of storing data of an application. One of this way is called Shared Preferences.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Fragments: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Fragment represents a behavior or a portion of user interface in an Activity. We can combine multiple fragments in a single activity to build a multi-pane UI and reuse a fragment in a single activity.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NavigationView: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navigation drawer is a panel that displays the app’s main navigation options on the left edge of the screen.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View: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objects are used specifically for drawing content onto the screen of an Android device. While we can instantiate a View in our Java code, the easiest way to use them is through an XML layout file.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Adapter/AdapterView/ArrayAdapter: 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Adapter provides access to the data items. The Adapter is also responsible for making a View for each item in the data set. The AdapterView could be a </a:t>
            </a: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ListView, GridView, Spinner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etc.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75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1720" y="123478"/>
            <a:ext cx="5373370" cy="99417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>
              <a:lnSpc>
                <a:spcPct val="90000"/>
              </a:lnSpc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Database Structure</a:t>
            </a:r>
            <a:endParaRPr lang="en-US" sz="4400" kern="12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6D0A49F-61BF-4330-B545-C6CC96C4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305"/>
            <a:ext cx="9144000" cy="3939548"/>
          </a:xfrm>
          <a:prstGeom prst="rect">
            <a:avLst/>
          </a:prstGeom>
        </p:spPr>
      </p:pic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407E75C2-3C2C-4C4D-B131-4E6F4FC229BA}"/>
              </a:ext>
            </a:extLst>
          </p:cNvPr>
          <p:cNvSpPr txBox="1"/>
          <p:nvPr/>
        </p:nvSpPr>
        <p:spPr>
          <a:xfrm>
            <a:off x="4644008" y="4844068"/>
            <a:ext cx="40314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Copyright © 2017 All right reserved, Website : www.deepakgyawali.com.np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7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793</Words>
  <Application>Microsoft Office PowerPoint</Application>
  <PresentationFormat>On-screen Show (16:9)</PresentationFormat>
  <Paragraphs>93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Calibri</vt:lpstr>
      <vt:lpstr>Helvetica-Normal</vt:lpstr>
      <vt:lpstr>Times New Roman</vt:lpstr>
      <vt:lpstr>Office Theme</vt:lpstr>
      <vt:lpstr>Custom Design</vt:lpstr>
      <vt:lpstr>PowerPoint Presentation</vt:lpstr>
      <vt:lpstr> Introduction</vt:lpstr>
      <vt:lpstr> Features</vt:lpstr>
      <vt:lpstr> Features(contd.)</vt:lpstr>
      <vt:lpstr> </vt:lpstr>
      <vt:lpstr> </vt:lpstr>
      <vt:lpstr> Tools Used</vt:lpstr>
      <vt:lpstr>PowerPoint Presentation</vt:lpstr>
      <vt:lpstr> Database Structure</vt:lpstr>
      <vt:lpstr> References</vt:lpstr>
      <vt:lpstr> Live Demo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Deepak Gyawali</cp:lastModifiedBy>
  <cp:revision>125</cp:revision>
  <dcterms:created xsi:type="dcterms:W3CDTF">2014-04-01T16:27:38Z</dcterms:created>
  <dcterms:modified xsi:type="dcterms:W3CDTF">2017-12-11T21:57:30Z</dcterms:modified>
</cp:coreProperties>
</file>